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88" r:id="rId4"/>
    <p:sldId id="264" r:id="rId5"/>
    <p:sldId id="263" r:id="rId6"/>
    <p:sldId id="286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7" r:id="rId22"/>
    <p:sldId id="258" r:id="rId23"/>
    <p:sldId id="283" r:id="rId24"/>
    <p:sldId id="259" r:id="rId25"/>
    <p:sldId id="285" r:id="rId26"/>
    <p:sldId id="2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52" autoAdjust="0"/>
    <p:restoredTop sz="94660"/>
  </p:normalViewPr>
  <p:slideViewPr>
    <p:cSldViewPr snapToGrid="0">
      <p:cViewPr varScale="1">
        <p:scale>
          <a:sx n="46" d="100"/>
          <a:sy n="46" d="100"/>
        </p:scale>
        <p:origin x="6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11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22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11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61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27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0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82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2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47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056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33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11893-7C7D-46EC-B98C-0D2A3DE5E382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D6141-BE54-4607-B877-9266D32E2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9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7890" y="1608083"/>
            <a:ext cx="7677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Welcome to Class 2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12479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5159" y="362607"/>
            <a:ext cx="487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FF00"/>
                </a:solidFill>
              </a:rPr>
              <a:t>We built a big tower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4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8676" y="441434"/>
            <a:ext cx="521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FF00"/>
                </a:solidFill>
              </a:rPr>
              <a:t>It got higher and higher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84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0110" y="-504497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FF00"/>
                </a:solidFill>
              </a:rPr>
              <a:t>And even higher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51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7145" y="-472966"/>
            <a:ext cx="449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FF00"/>
                </a:solidFill>
              </a:rPr>
              <a:t>We needed a ladder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82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8579" y="-252248"/>
            <a:ext cx="4351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FF00"/>
                </a:solidFill>
              </a:rPr>
              <a:t>And more team work!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50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5152" y="47296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9848" y="-323166"/>
            <a:ext cx="554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00FF00"/>
                </a:solidFill>
              </a:rPr>
              <a:t>Hoooray</a:t>
            </a:r>
            <a:r>
              <a:rPr lang="en-GB" sz="3600" dirty="0" smtClean="0">
                <a:solidFill>
                  <a:srgbClr val="00FF00"/>
                </a:solidFill>
              </a:rPr>
              <a:t>! We did it!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15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6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7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8221" y="0"/>
            <a:ext cx="495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FF00"/>
                </a:solidFill>
              </a:rPr>
              <a:t>We used hot colours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5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7434" y="268014"/>
            <a:ext cx="815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FF00"/>
                </a:solidFill>
              </a:rPr>
              <a:t>We made an igloo for us all to fit inside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97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2910" y="409903"/>
            <a:ext cx="633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FF00"/>
                </a:solidFill>
              </a:rPr>
              <a:t>We </a:t>
            </a:r>
            <a:r>
              <a:rPr lang="en-GB" sz="3600" dirty="0" smtClean="0">
                <a:solidFill>
                  <a:srgbClr val="00FF00"/>
                </a:solidFill>
              </a:rPr>
              <a:t>tried lots of different ways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7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7890" y="1608083"/>
            <a:ext cx="76778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We have been working hard to form our fantastic team.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9052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54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0976" y="1054100"/>
            <a:ext cx="6407807" cy="4805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1" t="6437" r="5805" b="13104"/>
          <a:stretch/>
        </p:blipFill>
        <p:spPr>
          <a:xfrm>
            <a:off x="5509372" y="253124"/>
            <a:ext cx="4028766" cy="3389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t="7127" r="10977" b="16322"/>
          <a:stretch/>
        </p:blipFill>
        <p:spPr>
          <a:xfrm>
            <a:off x="5509372" y="3783381"/>
            <a:ext cx="4154891" cy="30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8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3752" y="1434662"/>
            <a:ext cx="78039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/>
              <a:t>We have enjoyed learning a song about being friends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27941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3752" y="1434662"/>
            <a:ext cx="7803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1592318" y="189186"/>
            <a:ext cx="9254358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A couple of pleas!</a:t>
            </a:r>
          </a:p>
          <a:p>
            <a:endParaRPr lang="en-GB" sz="4400" dirty="0"/>
          </a:p>
          <a:p>
            <a:r>
              <a:rPr lang="en-GB" sz="3600" dirty="0" smtClean="0"/>
              <a:t>It would be wonderful if your child had a book bag (these fit perfectly in their drawers).</a:t>
            </a:r>
          </a:p>
          <a:p>
            <a:r>
              <a:rPr lang="en-GB" sz="3600" dirty="0" smtClean="0"/>
              <a:t>Please keep the reading journal and reading book in the book bag then we can add to it at school as well as you using it at home. </a:t>
            </a:r>
          </a:p>
          <a:p>
            <a:endParaRPr lang="en-GB" sz="3600" dirty="0" smtClean="0"/>
          </a:p>
          <a:p>
            <a:r>
              <a:rPr lang="en-GB" sz="3600" dirty="0" smtClean="0">
                <a:solidFill>
                  <a:srgbClr val="00FF00"/>
                </a:solidFill>
              </a:rPr>
              <a:t>Please could children be discouraged from bringing bags to school. </a:t>
            </a:r>
          </a:p>
          <a:p>
            <a:r>
              <a:rPr lang="en-GB" sz="3600" dirty="0" smtClean="0">
                <a:solidFill>
                  <a:srgbClr val="00FF00"/>
                </a:solidFill>
              </a:rPr>
              <a:t>Water bottles should come home each night so that they can be washed out and refilled at home. 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745" y="993228"/>
            <a:ext cx="99007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Please name all items of clothing (PE, Forest Schools, Wellies </a:t>
            </a:r>
            <a:r>
              <a:rPr lang="en-GB" sz="2800" dirty="0" err="1" smtClean="0"/>
              <a:t>etc</a:t>
            </a:r>
            <a:r>
              <a:rPr lang="en-GB" sz="2800" dirty="0" smtClean="0"/>
              <a:t>)</a:t>
            </a:r>
          </a:p>
          <a:p>
            <a:r>
              <a:rPr lang="en-GB" sz="2800" dirty="0" smtClean="0"/>
              <a:t>Unfortunately, we do not have the space to keep bags of clothes/wellies in the cloakroom. Please check the clothing in the classroom before you go!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353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0164" y="0"/>
            <a:ext cx="990074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Home learning</a:t>
            </a:r>
          </a:p>
          <a:p>
            <a:endParaRPr lang="en-GB" sz="2800" dirty="0"/>
          </a:p>
          <a:p>
            <a:r>
              <a:rPr lang="en-GB" sz="2800" dirty="0" smtClean="0"/>
              <a:t>Spellings will be stuck in reading journals on a Friday (there is a full week to practise these). We will have a ‘test’ on Fridays. </a:t>
            </a:r>
          </a:p>
          <a:p>
            <a:endParaRPr lang="en-GB" sz="2800" dirty="0"/>
          </a:p>
          <a:p>
            <a:r>
              <a:rPr lang="en-GB" sz="2800" dirty="0" smtClean="0"/>
              <a:t>Children will have a spelling booklet that they keep at school to practise as their morning job. </a:t>
            </a:r>
          </a:p>
          <a:p>
            <a:endParaRPr lang="en-GB" sz="2800" dirty="0"/>
          </a:p>
          <a:p>
            <a:r>
              <a:rPr lang="en-GB" sz="2800" dirty="0" smtClean="0">
                <a:solidFill>
                  <a:srgbClr val="00FF00"/>
                </a:solidFill>
              </a:rPr>
              <a:t>Weekly home learning (</a:t>
            </a:r>
            <a:r>
              <a:rPr lang="en-GB" sz="2800" dirty="0" err="1" smtClean="0">
                <a:solidFill>
                  <a:srgbClr val="00FF00"/>
                </a:solidFill>
              </a:rPr>
              <a:t>SPaG</a:t>
            </a:r>
            <a:r>
              <a:rPr lang="en-GB" sz="2800" dirty="0" smtClean="0">
                <a:solidFill>
                  <a:srgbClr val="00FF00"/>
                </a:solidFill>
              </a:rPr>
              <a:t> mats and mental maths activity) will come home each Monday. Children will be given a weekly raffle ticket when they bring it back. We will do a ‘Maths check’ on Monday morning linked to the previous mental maths task. </a:t>
            </a:r>
          </a:p>
          <a:p>
            <a:endParaRPr lang="en-GB" sz="2800" dirty="0">
              <a:solidFill>
                <a:srgbClr val="00FF00"/>
              </a:solidFill>
            </a:endParaRPr>
          </a:p>
          <a:p>
            <a:r>
              <a:rPr lang="en-GB" sz="2800" dirty="0" smtClean="0">
                <a:solidFill>
                  <a:srgbClr val="00FF00"/>
                </a:solidFill>
              </a:rPr>
              <a:t>The topic home learning tasks are more open ended and will be celebrated whenever they are brought back to school…the more creative the better!</a:t>
            </a:r>
          </a:p>
          <a:p>
            <a:endParaRPr lang="en-GB" sz="2800" dirty="0">
              <a:solidFill>
                <a:srgbClr val="00FF00"/>
              </a:solidFill>
            </a:endParaRP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411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5" y="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7109" y="1932709"/>
            <a:ext cx="66709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/>
              <a:t>Thank you for coming!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18108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7890" y="1608083"/>
            <a:ext cx="76778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Cool Class 2!</a:t>
            </a:r>
          </a:p>
          <a:p>
            <a:r>
              <a:rPr lang="en-GB" sz="6600" dirty="0" smtClean="0"/>
              <a:t>Cool Class 2!</a:t>
            </a:r>
          </a:p>
          <a:p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402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7890" y="1608083"/>
            <a:ext cx="76778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We have agreed our class rules (see our display)</a:t>
            </a:r>
          </a:p>
          <a:p>
            <a:r>
              <a:rPr lang="en-GB" sz="6600" dirty="0" smtClean="0"/>
              <a:t>We have drawn portraits to go on the display 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1032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663" y="0"/>
            <a:ext cx="767780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We have agreed that:</a:t>
            </a:r>
          </a:p>
          <a:p>
            <a:r>
              <a:rPr lang="en-GB" sz="6600" dirty="0" smtClean="0">
                <a:solidFill>
                  <a:srgbClr val="FF0000"/>
                </a:solidFill>
              </a:rPr>
              <a:t>We are kind</a:t>
            </a:r>
          </a:p>
          <a:p>
            <a:r>
              <a:rPr lang="en-GB" sz="6600" dirty="0" smtClean="0">
                <a:solidFill>
                  <a:srgbClr val="00B050"/>
                </a:solidFill>
              </a:rPr>
              <a:t>We try our best</a:t>
            </a:r>
          </a:p>
          <a:p>
            <a:r>
              <a:rPr lang="en-GB" sz="6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We are friends</a:t>
            </a:r>
          </a:p>
          <a:p>
            <a:r>
              <a:rPr lang="en-GB" sz="6600" dirty="0" smtClean="0">
                <a:solidFill>
                  <a:srgbClr val="7030A0"/>
                </a:solidFill>
              </a:rPr>
              <a:t>We don’t give up</a:t>
            </a:r>
          </a:p>
          <a:p>
            <a:r>
              <a:rPr lang="en-GB" sz="6600" dirty="0" smtClean="0">
                <a:solidFill>
                  <a:srgbClr val="FF0066"/>
                </a:solidFill>
              </a:rPr>
              <a:t>We love to learn</a:t>
            </a:r>
          </a:p>
          <a:p>
            <a:r>
              <a:rPr lang="en-GB" sz="6600" dirty="0" smtClean="0">
                <a:solidFill>
                  <a:schemeClr val="accent5">
                    <a:lumMod val="75000"/>
                  </a:schemeClr>
                </a:solidFill>
              </a:rPr>
              <a:t>We will get better</a:t>
            </a:r>
          </a:p>
        </p:txBody>
      </p:sp>
    </p:spTree>
    <p:extLst>
      <p:ext uri="{BB962C8B-B14F-4D97-AF65-F5344CB8AC3E}">
        <p14:creationId xmlns:p14="http://schemas.microsoft.com/office/powerpoint/2010/main" val="185633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2677" y="3279228"/>
            <a:ext cx="9995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00FF00"/>
                </a:solidFill>
              </a:rPr>
              <a:t>WE ARE A TEAM!</a:t>
            </a:r>
            <a:endParaRPr lang="en-GB" sz="9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xtra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264"/>
          <a:stretch>
            <a:fillRect/>
          </a:stretch>
        </p:blipFill>
        <p:spPr bwMode="auto">
          <a:xfrm>
            <a:off x="-147146" y="-38100"/>
            <a:ext cx="12339145" cy="9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663" y="0"/>
            <a:ext cx="76778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We have worked as a team to make some class art work.</a:t>
            </a:r>
          </a:p>
          <a:p>
            <a:r>
              <a:rPr lang="en-GB" sz="6600" dirty="0" smtClean="0">
                <a:solidFill>
                  <a:srgbClr val="00FF00"/>
                </a:solidFill>
              </a:rPr>
              <a:t>We used the boxes from our new computers. </a:t>
            </a:r>
            <a:endParaRPr lang="en-GB" sz="6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5972" y="488731"/>
            <a:ext cx="472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FF00"/>
                </a:solidFill>
              </a:rPr>
              <a:t>We used cold colours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9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4896" y="220717"/>
            <a:ext cx="6227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FF00"/>
                </a:solidFill>
              </a:rPr>
              <a:t>We used our photographs</a:t>
            </a:r>
            <a:endParaRPr lang="en-GB" sz="3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48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418</Words>
  <Application>Microsoft Office PowerPoint</Application>
  <PresentationFormat>Widescreen</PresentationFormat>
  <Paragraphs>47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Sheffield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Charlotte Harrison</cp:lastModifiedBy>
  <cp:revision>14</cp:revision>
  <dcterms:created xsi:type="dcterms:W3CDTF">2019-09-10T16:24:37Z</dcterms:created>
  <dcterms:modified xsi:type="dcterms:W3CDTF">2019-10-31T16:51:51Z</dcterms:modified>
</cp:coreProperties>
</file>